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0" r:id="rId4"/>
  </p:sldMasterIdLst>
  <p:notesMasterIdLst>
    <p:notesMasterId r:id="rId9"/>
  </p:notesMasterIdLst>
  <p:sldIdLst>
    <p:sldId id="4367" r:id="rId5"/>
    <p:sldId id="4376" r:id="rId6"/>
    <p:sldId id="4377" r:id="rId7"/>
    <p:sldId id="4368" r:id="rId8"/>
  </p:sldIdLst>
  <p:sldSz cx="12192000" cy="6858000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">
          <p15:clr>
            <a:srgbClr val="A4A3A4"/>
          </p15:clr>
        </p15:guide>
        <p15:guide id="2" pos="3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a Mundie-Garner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9594"/>
    <a:srgbClr val="000000"/>
    <a:srgbClr val="F5A71E"/>
    <a:srgbClr val="1F323B"/>
    <a:srgbClr val="FFFFFF"/>
    <a:srgbClr val="F5B005"/>
    <a:srgbClr val="0099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42" autoAdjust="0"/>
  </p:normalViewPr>
  <p:slideViewPr>
    <p:cSldViewPr snapToGrid="0">
      <p:cViewPr varScale="1">
        <p:scale>
          <a:sx n="102" d="100"/>
          <a:sy n="102" d="100"/>
        </p:scale>
        <p:origin x="834" y="96"/>
      </p:cViewPr>
      <p:guideLst>
        <p:guide orient="horz" pos="120"/>
        <p:guide pos="3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85C64AB-A65C-BBA0-57BF-EB9C95433C9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C5646D-46AD-FC62-A97D-8F449E906C2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CB329FC-05E2-4F7E-ADD4-858E1F926034}" type="datetimeFigureOut">
              <a:rPr lang="en-US"/>
              <a:pPr>
                <a:defRPr/>
              </a:pPr>
              <a:t>11/2/24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4CA963F8-C88D-670B-388F-8200CF85C58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99F825A-7C05-2CBA-A958-FCE62E4D79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91EE25-B2E3-D45C-0DF8-A6F4AD0256A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634272-D575-9BEB-F3F0-EA8AFBA657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41CAD16-129B-460A-980A-7FC0D1274B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>
            <a:extLst>
              <a:ext uri="{FF2B5EF4-FFF2-40B4-BE49-F238E27FC236}">
                <a16:creationId xmlns:a16="http://schemas.microsoft.com/office/drawing/2014/main" id="{095B83EE-3E35-E991-8B09-6B641682A0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>
            <a:extLst>
              <a:ext uri="{FF2B5EF4-FFF2-40B4-BE49-F238E27FC236}">
                <a16:creationId xmlns:a16="http://schemas.microsoft.com/office/drawing/2014/main" id="{FA832752-4285-FA98-2B1F-F2DB7E7910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>
            <a:extLst>
              <a:ext uri="{FF2B5EF4-FFF2-40B4-BE49-F238E27FC236}">
                <a16:creationId xmlns:a16="http://schemas.microsoft.com/office/drawing/2014/main" id="{4EB8DF88-8388-90D4-6903-2BB9BFE37D6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4C8ACD5-375D-4716-8EDA-6D8A03135ABF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- 1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A black and grey text&#10;&#10;Description automatically generated">
            <a:extLst>
              <a:ext uri="{FF2B5EF4-FFF2-40B4-BE49-F238E27FC236}">
                <a16:creationId xmlns:a16="http://schemas.microsoft.com/office/drawing/2014/main" id="{B483D71B-D9C5-8E94-CBF7-041F98FBF2F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5829300"/>
            <a:ext cx="1787525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28918" y="800100"/>
            <a:ext cx="9227557" cy="427598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F5A71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18032" y="1485900"/>
            <a:ext cx="9227557" cy="1280160"/>
          </a:xfrm>
        </p:spPr>
        <p:txBody>
          <a:bodyPr>
            <a:noAutofit/>
          </a:bodyPr>
          <a:lstStyle>
            <a:lvl1pPr marL="0" indent="0">
              <a:lnSpc>
                <a:spcPts val="3800"/>
              </a:lnSpc>
              <a:buNone/>
              <a:defRPr sz="5000" cap="all" baseline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0A9594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24410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- 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3039AB0-902E-1198-11A4-6EC8476AF609}"/>
              </a:ext>
            </a:extLst>
          </p:cNvPr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" name="Picture 7">
            <a:extLst>
              <a:ext uri="{FF2B5EF4-FFF2-40B4-BE49-F238E27FC236}">
                <a16:creationId xmlns:a16="http://schemas.microsoft.com/office/drawing/2014/main" id="{6651E652-0139-BEB1-05EF-D18DDF2255E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A black and grey text&#10;&#10;Description automatically generated">
            <a:extLst>
              <a:ext uri="{FF2B5EF4-FFF2-40B4-BE49-F238E27FC236}">
                <a16:creationId xmlns:a16="http://schemas.microsoft.com/office/drawing/2014/main" id="{F69ED4AB-FE53-3259-0C7D-BF689722CED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8288" y="6034088"/>
            <a:ext cx="1420812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4521C0C-33DA-35F1-6C97-9575AD749EC0}"/>
              </a:ext>
            </a:extLst>
          </p:cNvPr>
          <p:cNvSpPr txBox="1">
            <a:spLocks/>
          </p:cNvSpPr>
          <p:nvPr userDrawn="1"/>
        </p:nvSpPr>
        <p:spPr>
          <a:xfrm>
            <a:off x="268288" y="119063"/>
            <a:ext cx="12192000" cy="105092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22">
              <a:defRPr/>
            </a:pPr>
            <a:endParaRPr lang="en-US" sz="4401" b="1" spc="-150" dirty="0">
              <a:solidFill>
                <a:srgbClr val="F5A71E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EEC63F9-E403-7D80-279A-A1F1B5255D90}"/>
              </a:ext>
            </a:extLst>
          </p:cNvPr>
          <p:cNvSpPr/>
          <p:nvPr userDrawn="1"/>
        </p:nvSpPr>
        <p:spPr>
          <a:xfrm>
            <a:off x="0" y="6811963"/>
            <a:ext cx="12188825" cy="46037"/>
          </a:xfrm>
          <a:prstGeom prst="rect">
            <a:avLst/>
          </a:prstGeom>
          <a:solidFill>
            <a:srgbClr val="F5A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1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38A90CC-32B8-A6FE-01A9-4705F56647E5}"/>
              </a:ext>
            </a:extLst>
          </p:cNvPr>
          <p:cNvCxnSpPr/>
          <p:nvPr userDrawn="1"/>
        </p:nvCxnSpPr>
        <p:spPr>
          <a:xfrm>
            <a:off x="10225088" y="6102350"/>
            <a:ext cx="0" cy="571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1904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t - Blu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210E144-C6C3-9AFD-BF9E-892147149042}"/>
              </a:ext>
            </a:extLst>
          </p:cNvPr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rgbClr val="1F2F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609AA0EF-D0DA-0117-054F-6742C3894E9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2438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- 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D23F29E-5560-9A58-FE69-7462E020017C}"/>
              </a:ext>
            </a:extLst>
          </p:cNvPr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57CBC9-53B8-E096-7E65-A0B57A346ED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A black and grey text&#10;&#10;Description automatically generated">
            <a:extLst>
              <a:ext uri="{FF2B5EF4-FFF2-40B4-BE49-F238E27FC236}">
                <a16:creationId xmlns:a16="http://schemas.microsoft.com/office/drawing/2014/main" id="{4C200AC7-0474-DE99-2356-0C98B2C9C16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8288" y="6034088"/>
            <a:ext cx="1420812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2DECC8A-D82B-A06D-18A5-D873E506B517}"/>
              </a:ext>
            </a:extLst>
          </p:cNvPr>
          <p:cNvSpPr txBox="1">
            <a:spLocks/>
          </p:cNvSpPr>
          <p:nvPr userDrawn="1"/>
        </p:nvSpPr>
        <p:spPr>
          <a:xfrm>
            <a:off x="268288" y="119063"/>
            <a:ext cx="12192000" cy="105092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22">
              <a:defRPr/>
            </a:pPr>
            <a:endParaRPr lang="en-US" sz="4401" b="1" spc="-150" dirty="0">
              <a:solidFill>
                <a:srgbClr val="0A9594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6601E68-04F9-22C4-CCFF-545B739CF252}"/>
              </a:ext>
            </a:extLst>
          </p:cNvPr>
          <p:cNvSpPr/>
          <p:nvPr userDrawn="1"/>
        </p:nvSpPr>
        <p:spPr>
          <a:xfrm>
            <a:off x="0" y="6811963"/>
            <a:ext cx="12188825" cy="46037"/>
          </a:xfrm>
          <a:prstGeom prst="rect">
            <a:avLst/>
          </a:prstGeom>
          <a:solidFill>
            <a:srgbClr val="0A95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1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F6FD1AB-3668-609B-DB07-03F48763CD82}"/>
              </a:ext>
            </a:extLst>
          </p:cNvPr>
          <p:cNvCxnSpPr/>
          <p:nvPr userDrawn="1"/>
        </p:nvCxnSpPr>
        <p:spPr>
          <a:xfrm>
            <a:off x="10225088" y="6102350"/>
            <a:ext cx="0" cy="571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0630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EE2A9A5-D55A-D16E-F4BE-49ECFE01C8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3780098-1DBE-FDAF-BBAB-9DC006FDB3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20B163-BE4A-A8EB-BBFA-49F8E1410C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B7EB010-7335-4A5D-BB56-6A62570A14AB}" type="datetimeFigureOut">
              <a:rPr lang="en-US"/>
              <a:pPr>
                <a:defRPr/>
              </a:pPr>
              <a:t>11/2/24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FD1414-0408-91D6-A8EE-7112DCE4F7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A49818-CFB5-C93A-1F8F-26A766BC2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29BE284-8C56-4B72-9A21-8D1AE508A4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5" r:id="rId1"/>
    <p:sldLayoutId id="2147484176" r:id="rId2"/>
    <p:sldLayoutId id="2147484177" r:id="rId3"/>
    <p:sldLayoutId id="2147484178" r:id="rId4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E9E8125-41B3-94CE-CC4F-D854DEC8FA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8638" y="800100"/>
            <a:ext cx="9228137" cy="427038"/>
          </a:xfrm>
        </p:spPr>
        <p:txBody>
          <a:bodyPr rtlCol="0">
            <a:normAutofit fontScale="92500" lnSpcReduction="10000"/>
          </a:bodyPr>
          <a:lstStyle/>
          <a:p>
            <a:pPr defTabSz="914422" eaLnBrk="1" fontAlgn="auto" hangingPunct="1">
              <a:spcAft>
                <a:spcPts val="0"/>
              </a:spcAft>
              <a:defRPr/>
            </a:pPr>
            <a:r>
              <a:rPr lang="en-US" b="1" dirty="0"/>
              <a:t>Specialized Solutions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B79C74-0B7E-F9AD-6B07-5A66F1EE3B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7525" y="1485900"/>
            <a:ext cx="9228138" cy="1279525"/>
          </a:xfrm>
        </p:spPr>
        <p:txBody>
          <a:bodyPr rtlCol="0"/>
          <a:lstStyle/>
          <a:p>
            <a:pPr defTabSz="914422" eaLnBrk="1" fontAlgn="auto" hangingPunct="1">
              <a:spcAft>
                <a:spcPts val="0"/>
              </a:spcAft>
              <a:defRPr/>
            </a:pPr>
            <a:r>
              <a:rPr lang="en-US" sz="4000" dirty="0"/>
              <a:t>TITLE</a:t>
            </a:r>
          </a:p>
        </p:txBody>
      </p:sp>
      <p:sp>
        <p:nvSpPr>
          <p:cNvPr id="7172" name="TextBox 3">
            <a:extLst>
              <a:ext uri="{FF2B5EF4-FFF2-40B4-BE49-F238E27FC236}">
                <a16:creationId xmlns:a16="http://schemas.microsoft.com/office/drawing/2014/main" id="{C010D220-335F-0074-5721-39BE95134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" y="3165475"/>
            <a:ext cx="2743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A95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12FF6A1-1A33-C1F8-8DBE-D856D463C139}"/>
              </a:ext>
            </a:extLst>
          </p:cNvPr>
          <p:cNvSpPr/>
          <p:nvPr/>
        </p:nvSpPr>
        <p:spPr>
          <a:xfrm>
            <a:off x="0" y="6811963"/>
            <a:ext cx="12188825" cy="46037"/>
          </a:xfrm>
          <a:prstGeom prst="rect">
            <a:avLst/>
          </a:prstGeom>
          <a:solidFill>
            <a:srgbClr val="F5A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1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899B1B1-5A0F-D604-97C0-DAFB9C2C0B6D}"/>
              </a:ext>
            </a:extLst>
          </p:cNvPr>
          <p:cNvSpPr txBox="1">
            <a:spLocks/>
          </p:cNvSpPr>
          <p:nvPr/>
        </p:nvSpPr>
        <p:spPr>
          <a:xfrm>
            <a:off x="268288" y="119063"/>
            <a:ext cx="11633200" cy="105092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22">
              <a:defRPr/>
            </a:pPr>
            <a:r>
              <a:rPr lang="en-US" sz="4401" b="1" spc="-150" dirty="0">
                <a:solidFill>
                  <a:srgbClr val="F5A71E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Title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FDDC2FA-BE94-59BF-BDF4-C43A6EB65296}"/>
              </a:ext>
            </a:extLst>
          </p:cNvPr>
          <p:cNvSpPr/>
          <p:nvPr/>
        </p:nvSpPr>
        <p:spPr>
          <a:xfrm>
            <a:off x="0" y="6811963"/>
            <a:ext cx="12188825" cy="46037"/>
          </a:xfrm>
          <a:prstGeom prst="rect">
            <a:avLst/>
          </a:prstGeom>
          <a:solidFill>
            <a:srgbClr val="F5A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1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8D6ABC4-268F-B410-6B8E-2A0DA1541441}"/>
              </a:ext>
            </a:extLst>
          </p:cNvPr>
          <p:cNvSpPr txBox="1">
            <a:spLocks/>
          </p:cNvSpPr>
          <p:nvPr/>
        </p:nvSpPr>
        <p:spPr>
          <a:xfrm>
            <a:off x="268288" y="119063"/>
            <a:ext cx="11633200" cy="105092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22">
              <a:defRPr/>
            </a:pPr>
            <a:r>
              <a:rPr lang="en-US" sz="4401" b="1" spc="-150" dirty="0">
                <a:solidFill>
                  <a:srgbClr val="F5A71E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Title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07768B63-6C1A-97B3-4254-DA3F98A4D3A2}"/>
              </a:ext>
            </a:extLst>
          </p:cNvPr>
          <p:cNvSpPr txBox="1">
            <a:spLocks/>
          </p:cNvSpPr>
          <p:nvPr/>
        </p:nvSpPr>
        <p:spPr>
          <a:xfrm>
            <a:off x="698500" y="3146425"/>
            <a:ext cx="10431463" cy="5343525"/>
          </a:xfrm>
          <a:noFill/>
        </p:spPr>
        <p:txBody>
          <a:bodyPr lIns="79412" tIns="41294" rIns="79412" bIns="41294">
            <a:spAutoFit/>
          </a:bodyPr>
          <a:lstStyle>
            <a:lvl1pPr marL="228605" indent="-228605" algn="l" defTabSz="914422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16" indent="-228605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27" indent="-228605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39" indent="-228605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49" indent="-228605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60" indent="-228605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1" indent="-228605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2" indent="-228605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3" indent="-228605" algn="l" defTabSz="914422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403433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5824" b="1" i="1" spc="18" dirty="0">
                <a:solidFill>
                  <a:srgbClr val="F5A71E"/>
                </a:solidFill>
                <a:latin typeface="Mystical Woods Smooth Script"/>
              </a:rPr>
              <a:t>THANK YOU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46c534e-e00a-4254-9393-906416d77c9a">
      <UserInfo>
        <DisplayName>Katie Stratton</DisplayName>
        <AccountId>10</AccountId>
        <AccountType/>
      </UserInfo>
      <UserInfo>
        <DisplayName>Linda Garner</DisplayName>
        <AccountId>43</AccountId>
        <AccountType/>
      </UserInfo>
      <UserInfo>
        <DisplayName>David Stewart</DisplayName>
        <AccountId>46</AccountId>
        <AccountType/>
      </UserInfo>
      <UserInfo>
        <DisplayName>Misty Green</DisplayName>
        <AccountId>424</AccountId>
        <AccountType/>
      </UserInfo>
      <UserInfo>
        <DisplayName>Bill Clement</DisplayName>
        <AccountId>45</AccountId>
        <AccountType/>
      </UserInfo>
      <UserInfo>
        <DisplayName>Steve Wise</DisplayName>
        <AccountId>473</AccountId>
        <AccountType/>
      </UserInfo>
    </SharedWithUsers>
    <TaxCatchAll xmlns="c46c534e-e00a-4254-9393-906416d77c9a" xsi:nil="true"/>
    <lcf76f155ced4ddcb4097134ff3c332f xmlns="2d493f65-f146-4849-a413-e0335fbf89bc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2518D1004EB948BBC3D37B6C2D280B" ma:contentTypeVersion="16" ma:contentTypeDescription="Create a new document." ma:contentTypeScope="" ma:versionID="69574da598dc2014831f30edfbe13a0e">
  <xsd:schema xmlns:xsd="http://www.w3.org/2001/XMLSchema" xmlns:xs="http://www.w3.org/2001/XMLSchema" xmlns:p="http://schemas.microsoft.com/office/2006/metadata/properties" xmlns:ns2="2d493f65-f146-4849-a413-e0335fbf89bc" xmlns:ns3="c46c534e-e00a-4254-9393-906416d77c9a" targetNamespace="http://schemas.microsoft.com/office/2006/metadata/properties" ma:root="true" ma:fieldsID="71e9e5da1f20458323749fc7760ca6d3" ns2:_="" ns3:_="">
    <xsd:import namespace="2d493f65-f146-4849-a413-e0335fbf89bc"/>
    <xsd:import namespace="c46c534e-e00a-4254-9393-906416d77c9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493f65-f146-4849-a413-e0335fbf89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96505233-f5ff-4fc9-98df-c6f41da638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6c534e-e00a-4254-9393-906416d77c9a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422531b8-6977-4eb7-a15d-97bfeb9fd3b2}" ma:internalName="TaxCatchAll" ma:showField="CatchAllData" ma:web="c46c534e-e00a-4254-9393-906416d77c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0945FCC-8C85-471E-B82B-1701849656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F55213-4321-4961-BDC6-624463DB10C8}">
  <ds:schemaRefs>
    <ds:schemaRef ds:uri="http://schemas.microsoft.com/office/2006/metadata/properties"/>
    <ds:schemaRef ds:uri="http://www.w3.org/2000/xmlns/"/>
    <ds:schemaRef ds:uri="c46c534e-e00a-4254-9393-906416d77c9a"/>
    <ds:schemaRef ds:uri="http://www.w3.org/2001/XMLSchema-instance"/>
    <ds:schemaRef ds:uri="2d493f65-f146-4849-a413-e0335fbf89bc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2CA3ED6-6B71-4DFE-AD46-61C180B23D84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2d493f65-f146-4849-a413-e0335fbf89bc"/>
    <ds:schemaRef ds:uri="c46c534e-e00a-4254-9393-906416d77c9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5528</TotalTime>
  <Words>9</Words>
  <Application>Microsoft Office PowerPoint</Application>
  <PresentationFormat>Widescreen</PresentationFormat>
  <Paragraphs>7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Custom Design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Wes Struebing</cp:lastModifiedBy>
  <cp:revision>21</cp:revision>
  <cp:lastPrinted>2024-04-09T15:49:52Z</cp:lastPrinted>
  <dcterms:created xsi:type="dcterms:W3CDTF">2021-01-13T20:08:43Z</dcterms:created>
  <dcterms:modified xsi:type="dcterms:W3CDTF">2024-11-02T23:15:28Z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0x010100A42518D1004EB948BBC3D37B6C2D280B</vt:lpwstr>
  </property>
  <property fmtid="{D5CDD505-2E9C-101B-9397-08002B2CF9AE}" pid="3" name="MediaServiceImageTags">
    <vt:lpwstr/>
  </property>
</Properties>
</file>